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E3578-014C-4267-8215-01A5B2912C03}" v="1" dt="2023-06-19T06:58:09.372"/>
    <p1510:client id="{CFAB8600-D460-4DBA-B0FA-74A3FEE21ACE}" v="1" dt="2023-06-19T07:25:51.3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983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TqN29km6lI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075657" y="519657"/>
            <a:ext cx="236955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11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يٌميز مفهوم الوقت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أهمية الالتزام بالوقت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الوقت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388819" y="2425120"/>
            <a:ext cx="739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فيديو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3154094" y="2500286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977358" y="2278036"/>
            <a:ext cx="609333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/>
              <a:t>عرض فيديو لأهمية الوقت وأعطاء الطلاب بطاقات للاختيار </a:t>
            </a:r>
            <a:endParaRPr lang="en-GB" sz="2400" dirty="0"/>
          </a:p>
          <a:p>
            <a:pPr algn="ctr"/>
            <a:endParaRPr lang="en-GB" sz="2400" dirty="0">
              <a:ln w="0"/>
              <a:sym typeface="Calibri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BF4DF80-491A-E247-7556-95116B268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928" y="3661506"/>
            <a:ext cx="4689157" cy="26427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1D43676-4053-1DFC-61D5-10189B30D77B}"/>
              </a:ext>
            </a:extLst>
          </p:cNvPr>
          <p:cNvSpPr txBox="1"/>
          <p:nvPr/>
        </p:nvSpPr>
        <p:spPr>
          <a:xfrm>
            <a:off x="1090422" y="4586953"/>
            <a:ext cx="60944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https://youtu.be/qTqN29km6lI</a:t>
            </a:r>
            <a:endParaRPr lang="ar-A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80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51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